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7"/>
  </p:notesMasterIdLst>
  <p:sldIdLst>
    <p:sldId id="258" r:id="rId2"/>
    <p:sldId id="262" r:id="rId3"/>
    <p:sldId id="263" r:id="rId4"/>
    <p:sldId id="264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43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2C3EC-89DC-4701-ACFE-13028EEB058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C6343-F8B3-44C8-A063-AABA179400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1CC6-EB3B-4797-9502-B350A53599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BD92F-A460-4729-9AC7-D452E606C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3F4B9E-28CE-4CF4-A085-2162F5BB5142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504DCF-E1CC-4040-AE11-11B4AD039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1142984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5" name="Picture 5" descr="C:\Users\User\Desktop\Педагог года 2015\Грамоты Алтынбаевой Г\Фотография (15)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736"/>
            <a:ext cx="2421739" cy="3134016"/>
          </a:xfrm>
          <a:prstGeom prst="rect">
            <a:avLst/>
          </a:prstGeom>
          <a:noFill/>
        </p:spPr>
      </p:pic>
      <p:pic>
        <p:nvPicPr>
          <p:cNvPr id="5126" name="Picture 6" descr="C:\Users\User\Desktop\Педагог года 2015\Грамоты Алтынбаевой Г\Фотография (18)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32"/>
            <a:ext cx="2143140" cy="3235680"/>
          </a:xfrm>
          <a:prstGeom prst="rect">
            <a:avLst/>
          </a:prstGeom>
          <a:noFill/>
        </p:spPr>
      </p:pic>
      <p:pic>
        <p:nvPicPr>
          <p:cNvPr id="1026" name="Picture 2" descr="G:\Грамоты Алтынбаевой 2\Фотография (25)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643182"/>
            <a:ext cx="2143140" cy="2844912"/>
          </a:xfrm>
          <a:prstGeom prst="rect">
            <a:avLst/>
          </a:prstGeom>
          <a:noFill/>
        </p:spPr>
      </p:pic>
      <p:pic>
        <p:nvPicPr>
          <p:cNvPr id="1028" name="Picture 4" descr="G:\Грамоты Алтынбаевой 2\Фотография (27)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785925"/>
            <a:ext cx="2357454" cy="3050823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0"/>
            <a:ext cx="8305800" cy="85723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 Наши достижения»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6" descr="C:\Users\User\Desktop\Педагог года 2015\Грамоты Алтынбаевой Г\Фотография (14)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2055447" cy="2659991"/>
          </a:xfrm>
          <a:prstGeom prst="rect">
            <a:avLst/>
          </a:prstGeom>
          <a:noFill/>
        </p:spPr>
      </p:pic>
      <p:pic>
        <p:nvPicPr>
          <p:cNvPr id="6" name="Picture 2" descr="C:\Users\User\Desktop\Педагог года 2015\Грамоты Алтынбаевой Г\Фотография (9)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2208082" cy="2857520"/>
          </a:xfrm>
          <a:prstGeom prst="rect">
            <a:avLst/>
          </a:prstGeom>
          <a:noFill/>
        </p:spPr>
      </p:pic>
      <p:pic>
        <p:nvPicPr>
          <p:cNvPr id="7" name="Picture 18" descr="C:\Users\User\Desktop\Педагог года 2015\Грамоты Алтынбаевой Г\Фотография (16)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4214810" y="3000372"/>
            <a:ext cx="2214578" cy="2866816"/>
          </a:xfrm>
          <a:prstGeom prst="rect">
            <a:avLst/>
          </a:prstGeom>
          <a:noFill/>
        </p:spPr>
      </p:pic>
      <p:pic>
        <p:nvPicPr>
          <p:cNvPr id="8" name="Picture 3" descr="C:\Users\User\Desktop\Педагог года 2015\Грамоты Алтынбаевой Г\грамота Казань фронту, Казань Побед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429000"/>
            <a:ext cx="2062079" cy="285752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 Наши достижения»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7" descr="C:\Users\User\Desktop\Педагог года 2015\Грамоты Алтынбаевой Г\Фотография (6)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64" y="1285860"/>
            <a:ext cx="2373689" cy="307183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 Наши достижения»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4" descr="C:\Users\User\Desktop\Педагог года 2015\Грамоты Алтынбаевой Г\Фотография (12)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770" y="1735499"/>
            <a:ext cx="2467858" cy="3193699"/>
          </a:xfrm>
          <a:prstGeom prst="rect">
            <a:avLst/>
          </a:prstGeom>
          <a:noFill/>
        </p:spPr>
      </p:pic>
      <p:pic>
        <p:nvPicPr>
          <p:cNvPr id="8" name="Picture 3" descr="G:\Грамоты Алтынбаевой 2\Фотография (29)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691925"/>
            <a:ext cx="2286016" cy="2954714"/>
          </a:xfrm>
          <a:prstGeom prst="rect">
            <a:avLst/>
          </a:prstGeom>
          <a:noFill/>
        </p:spPr>
      </p:pic>
      <p:pic>
        <p:nvPicPr>
          <p:cNvPr id="9" name="Picture 22" descr="C:\Users\User\Desktop\Педагог года 2015\Грамоты Алтынбаевой Г\Фотография (20)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643314"/>
            <a:ext cx="2143140" cy="2773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G:\Грамоты Алтынбаевой 2\Фотография (26)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08" y="1142984"/>
            <a:ext cx="2208085" cy="2857520"/>
          </a:xfrm>
          <a:prstGeom prst="rect">
            <a:avLst/>
          </a:prstGeom>
          <a:noFill/>
        </p:spPr>
      </p:pic>
      <p:pic>
        <p:nvPicPr>
          <p:cNvPr id="6" name="Picture 21" descr="C:\Users\User\Desktop\Педагог года 2015\Грамоты Алтынбаевой Г\Фотография (19)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7536" y="1785926"/>
            <a:ext cx="2365812" cy="2786082"/>
          </a:xfrm>
          <a:prstGeom prst="rect">
            <a:avLst/>
          </a:prstGeom>
          <a:noFill/>
        </p:spPr>
      </p:pic>
      <p:pic>
        <p:nvPicPr>
          <p:cNvPr id="7" name="Picture 2" descr="G:\Грамоты Алтынбаевой 2\Фотография (28)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8868"/>
            <a:ext cx="2207354" cy="2857520"/>
          </a:xfrm>
          <a:prstGeom prst="rect">
            <a:avLst/>
          </a:prstGeom>
          <a:noFill/>
        </p:spPr>
      </p:pic>
      <p:pic>
        <p:nvPicPr>
          <p:cNvPr id="8" name="Picture 13" descr="C:\Users\User\Desktop\Педагог года 2015\Грамоты Алтынбаевой Г\Фотография (11)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84" y="3286124"/>
            <a:ext cx="2120410" cy="274405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 Наши достижения»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Грамоты Алтынбаевой Г\Грамоты Алтынбаевой Г — копия\Грамоты Алтынбаевой 2\Грамоты Алтынбаевой Г\Фотография (7)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2042477" cy="2643206"/>
          </a:xfrm>
          <a:prstGeom prst="rect">
            <a:avLst/>
          </a:prstGeom>
          <a:noFill/>
        </p:spPr>
      </p:pic>
      <p:pic>
        <p:nvPicPr>
          <p:cNvPr id="2052" name="Picture 4" descr="C:\Users\User\Desktop\Грамоты Алтынбаевой Г\Грамоты Алтынбаевой Г — копия\Грамоты Алтынбаевой 2\Грамоты Алтынбаевой Г\Фотография (13)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9" y="4081174"/>
            <a:ext cx="2000264" cy="2588577"/>
          </a:xfrm>
          <a:prstGeom prst="rect">
            <a:avLst/>
          </a:prstGeom>
          <a:noFill/>
        </p:spPr>
      </p:pic>
      <p:pic>
        <p:nvPicPr>
          <p:cNvPr id="2053" name="Picture 5" descr="C:\Users\User\Desktop\Грамоты Алтынбаевой Г\Грамоты Алтынбаевой Г — копия\Грамоты Алтынбаевой 2\Грамоты Алтынбаевой Г\Фотография (17)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85860"/>
            <a:ext cx="2152882" cy="2786082"/>
          </a:xfrm>
          <a:prstGeom prst="rect">
            <a:avLst/>
          </a:prstGeom>
          <a:noFill/>
        </p:spPr>
      </p:pic>
      <p:pic>
        <p:nvPicPr>
          <p:cNvPr id="2054" name="Picture 6" descr="C:\Users\User\Desktop\Грамоты Алтынбаевой Г\Грамоты Алтынбаевой Г — копия\Грамоты Алтынбаевой 2\Грамоты Алтынбаевой Г\Фотография (21)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1942"/>
            <a:ext cx="2010024" cy="2601207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 Наши достижения»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7" name="Picture 9" descr="C:\Users\User\Desktop\Грамоты Алтынбаевой Г\Грамоты Алтынбаевой Г — копия\Грамоты Алтынбаевой 2\Грамоты Алтынбаевой Г\Фотография (8)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1286249"/>
            <a:ext cx="2097087" cy="27138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</TotalTime>
  <Words>22</Words>
  <Application>Microsoft Office PowerPoint</Application>
  <PresentationFormat>Экран (4:3)</PresentationFormat>
  <Paragraphs>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« Наши достижения» </vt:lpstr>
      <vt:lpstr>« Наши достижения» </vt:lpstr>
      <vt:lpstr>« Наши достижения» </vt:lpstr>
      <vt:lpstr>« Наши достижения»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2015-02-11T20:25:09Z</dcterms:created>
  <dcterms:modified xsi:type="dcterms:W3CDTF">2015-02-11T21:27:00Z</dcterms:modified>
</cp:coreProperties>
</file>